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01F93-CE94-6848-9020-7D031C9F22AC}" type="datetimeFigureOut">
              <a:rPr lang="en-US" smtClean="0"/>
              <a:pPr/>
              <a:t>9/2/10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2E7A-CC44-B748-B02F-A930FA1811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of the computer and internet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Tyler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Period 6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personal computer invented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personal computer was invented in 1971 was called the Ken-back1.</a:t>
            </a:r>
          </a:p>
          <a:p>
            <a:r>
              <a:rPr lang="en-US" dirty="0" smtClean="0"/>
              <a:t>It was creator of the personal computer the Altair 8800, Ed Roberts, which came up with the term personal computer to describe the personal usage.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684" y="4765522"/>
            <a:ext cx="2141224" cy="166914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Debug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an old term that has just stuck around.</a:t>
            </a:r>
          </a:p>
          <a:p>
            <a:r>
              <a:rPr lang="en-US" dirty="0" smtClean="0"/>
              <a:t>The story is told of people who were working on one of the early computers.</a:t>
            </a:r>
          </a:p>
          <a:p>
            <a:r>
              <a:rPr lang="en-US" dirty="0" smtClean="0"/>
              <a:t>The computer suddenly stopped working and everyone started going over every component individually.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internet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development of what we now call the Internet started in 1957 when the Soviet Union launched Sputnik 1.</a:t>
            </a:r>
          </a:p>
          <a:p>
            <a:r>
              <a:rPr lang="en-US" dirty="0" smtClean="0"/>
              <a:t>Mention the History of the Internet to a group of people, and chances are someone will make a snarky comment about Al Gore claiming to have invented it.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Babbage’s Analytical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much more than a calculator and marks the progression from the mechanized arithmetic of calculation to fully-fledge general-purpose computation.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Herman Hollerith tabulating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1881, Herman Hollerith began designing a machine to tabulate census data more efficiently than by traditional hand methods.</a:t>
            </a:r>
          </a:p>
          <a:p>
            <a:r>
              <a:rPr lang="en-US" dirty="0" smtClean="0"/>
              <a:t>The U.S. Census Bureau had taken eight years to complete the 1880 census, and it was feared that the 1890 census would take even longer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ENIAC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designed to calculate artillery firing table for the United States Army’s Ballistic Research Laboratory but its first use was in calculations for the hydrogen bomb.</a:t>
            </a:r>
          </a:p>
          <a:p>
            <a:r>
              <a:rPr lang="en-US" dirty="0" smtClean="0"/>
              <a:t>A </a:t>
            </a:r>
            <a:r>
              <a:rPr lang="en-US" dirty="0" smtClean="0"/>
              <a:t>bank of blinking lights indicate the mysterious processes going on within.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sequence of instructions written to perform a specified task </a:t>
            </a:r>
            <a:r>
              <a:rPr lang="en-US" dirty="0" smtClean="0"/>
              <a:t>for a computer.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291</Words>
  <Application>Microsoft Macintosh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History of the computer and internet</vt:lpstr>
      <vt:lpstr>First personal computer invented</vt:lpstr>
      <vt:lpstr>Debug</vt:lpstr>
      <vt:lpstr>When internet started</vt:lpstr>
      <vt:lpstr>Babbage’s Analytical Engine</vt:lpstr>
      <vt:lpstr>Herman Hollerith tabulating machine</vt:lpstr>
      <vt:lpstr>ENIAC </vt:lpstr>
      <vt:lpstr>Program 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the computer and internet</dc:title>
  <dc:creator>HJ</dc:creator>
  <cp:lastModifiedBy>HJ</cp:lastModifiedBy>
  <cp:revision>4</cp:revision>
  <dcterms:created xsi:type="dcterms:W3CDTF">2010-09-02T18:49:43Z</dcterms:created>
  <dcterms:modified xsi:type="dcterms:W3CDTF">2010-09-02T19:05:53Z</dcterms:modified>
</cp:coreProperties>
</file>