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1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D14FA-2D3E-6F44-9F0B-EB54253A3206}" type="datetimeFigureOut">
              <a:rPr lang="en-US" smtClean="0"/>
              <a:pPr/>
              <a:t>4/7/11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4D4E-61AD-A044-B55B-B2ACFFD0A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D14FA-2D3E-6F44-9F0B-EB54253A3206}" type="datetimeFigureOut">
              <a:rPr lang="en-US" smtClean="0"/>
              <a:pPr/>
              <a:t>4/7/11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4D4E-61AD-A044-B55B-B2ACFFD0A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D14FA-2D3E-6F44-9F0B-EB54253A3206}" type="datetimeFigureOut">
              <a:rPr lang="en-US" smtClean="0"/>
              <a:pPr/>
              <a:t>4/7/11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4D4E-61AD-A044-B55B-B2ACFFD0A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D14FA-2D3E-6F44-9F0B-EB54253A3206}" type="datetimeFigureOut">
              <a:rPr lang="en-US" smtClean="0"/>
              <a:pPr/>
              <a:t>4/7/11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4D4E-61AD-A044-B55B-B2ACFFD0A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D14FA-2D3E-6F44-9F0B-EB54253A3206}" type="datetimeFigureOut">
              <a:rPr lang="en-US" smtClean="0"/>
              <a:pPr/>
              <a:t>4/7/11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4D4E-61AD-A044-B55B-B2ACFFD0A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D14FA-2D3E-6F44-9F0B-EB54253A3206}" type="datetimeFigureOut">
              <a:rPr lang="en-US" smtClean="0"/>
              <a:pPr/>
              <a:t>4/7/11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4D4E-61AD-A044-B55B-B2ACFFD0A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D14FA-2D3E-6F44-9F0B-EB54253A3206}" type="datetimeFigureOut">
              <a:rPr lang="en-US" smtClean="0"/>
              <a:pPr/>
              <a:t>4/7/11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4D4E-61AD-A044-B55B-B2ACFFD0A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D14FA-2D3E-6F44-9F0B-EB54253A3206}" type="datetimeFigureOut">
              <a:rPr lang="en-US" smtClean="0"/>
              <a:pPr/>
              <a:t>4/7/11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4D4E-61AD-A044-B55B-B2ACFFD0A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D14FA-2D3E-6F44-9F0B-EB54253A3206}" type="datetimeFigureOut">
              <a:rPr lang="en-US" smtClean="0"/>
              <a:pPr/>
              <a:t>4/7/11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4D4E-61AD-A044-B55B-B2ACFFD0A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D14FA-2D3E-6F44-9F0B-EB54253A3206}" type="datetimeFigureOut">
              <a:rPr lang="en-US" smtClean="0"/>
              <a:pPr/>
              <a:t>4/7/11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4D4E-61AD-A044-B55B-B2ACFFD0A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D14FA-2D3E-6F44-9F0B-EB54253A3206}" type="datetimeFigureOut">
              <a:rPr lang="en-US" smtClean="0"/>
              <a:pPr/>
              <a:t>4/7/11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4D4E-61AD-A044-B55B-B2ACFFD0A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D14FA-2D3E-6F44-9F0B-EB54253A3206}" type="datetimeFigureOut">
              <a:rPr lang="en-US" smtClean="0"/>
              <a:pPr/>
              <a:t>4/7/11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C4D4E-61AD-A044-B55B-B2ACFFD0A3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.png"/><Relationship Id="rId1" Type="http://schemas.openxmlformats.org/officeDocument/2006/relationships/video" Target="file://localhost/Users/trphillips/Desktop/Movie%201.m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Insurance Lesson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Tyler Phillips</a:t>
            </a:r>
          </a:p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 of Insurance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State Farm</a:t>
            </a:r>
          </a:p>
          <a:p>
            <a:r>
              <a:rPr lang="en-US" dirty="0" smtClean="0"/>
              <a:t>Nationwide </a:t>
            </a:r>
          </a:p>
          <a:p>
            <a:r>
              <a:rPr lang="en-US" dirty="0" smtClean="0"/>
              <a:t>Geico</a:t>
            </a:r>
            <a:endParaRPr lang="en-US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Summary</a:t>
            </a:r>
            <a:endParaRPr lang="en-US" dirty="0"/>
          </a:p>
        </p:txBody>
      </p:sp>
      <p:pic>
        <p:nvPicPr>
          <p:cNvPr id="4" name="Movie 1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16</Words>
  <Application>Microsoft Macintosh PowerPoint</Application>
  <PresentationFormat>On-screen Show (4:3)</PresentationFormat>
  <Paragraphs>8</Paragraphs>
  <Slides>3</Slides>
  <Notes>0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Insurance Lesson </vt:lpstr>
      <vt:lpstr>Type of Insurance </vt:lpstr>
      <vt:lpstr>My 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Insurance Lesson </dc:title>
  <dc:creator>HJ</dc:creator>
  <cp:lastModifiedBy>HJ</cp:lastModifiedBy>
  <cp:revision>2</cp:revision>
  <dcterms:created xsi:type="dcterms:W3CDTF">2011-04-07T19:14:08Z</dcterms:created>
  <dcterms:modified xsi:type="dcterms:W3CDTF">2011-04-07T19:29:59Z</dcterms:modified>
</cp:coreProperties>
</file>