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79C-B1C5-6E46-94E6-9992336871B6}" type="datetimeFigureOut">
              <a:rPr lang="en-US" smtClean="0"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A3FD8-D271-4540-8755-101BA36A3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79C-B1C5-6E46-94E6-9992336871B6}" type="datetimeFigureOut">
              <a:rPr lang="en-US" smtClean="0"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A3FD8-D271-4540-8755-101BA36A3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79C-B1C5-6E46-94E6-9992336871B6}" type="datetimeFigureOut">
              <a:rPr lang="en-US" smtClean="0"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A3FD8-D271-4540-8755-101BA36A3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79C-B1C5-6E46-94E6-9992336871B6}" type="datetimeFigureOut">
              <a:rPr lang="en-US" smtClean="0"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A3FD8-D271-4540-8755-101BA36A3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79C-B1C5-6E46-94E6-9992336871B6}" type="datetimeFigureOut">
              <a:rPr lang="en-US" smtClean="0"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A3FD8-D271-4540-8755-101BA36A3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79C-B1C5-6E46-94E6-9992336871B6}" type="datetimeFigureOut">
              <a:rPr lang="en-US" smtClean="0"/>
              <a:t>4/26/11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A3FD8-D271-4540-8755-101BA36A3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79C-B1C5-6E46-94E6-9992336871B6}" type="datetimeFigureOut">
              <a:rPr lang="en-US" smtClean="0"/>
              <a:t>4/26/11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A3FD8-D271-4540-8755-101BA36A3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79C-B1C5-6E46-94E6-9992336871B6}" type="datetimeFigureOut">
              <a:rPr lang="en-US" smtClean="0"/>
              <a:t>4/26/11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A3FD8-D271-4540-8755-101BA36A3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79C-B1C5-6E46-94E6-9992336871B6}" type="datetimeFigureOut">
              <a:rPr lang="en-US" smtClean="0"/>
              <a:t>4/26/11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A3FD8-D271-4540-8755-101BA36A3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79C-B1C5-6E46-94E6-9992336871B6}" type="datetimeFigureOut">
              <a:rPr lang="en-US" smtClean="0"/>
              <a:t>4/26/11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A3FD8-D271-4540-8755-101BA36A3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079C-B1C5-6E46-94E6-9992336871B6}" type="datetimeFigureOut">
              <a:rPr lang="en-US" smtClean="0"/>
              <a:t>4/26/11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A3FD8-D271-4540-8755-101BA36A35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4079C-B1C5-6E46-94E6-9992336871B6}" type="datetimeFigureOut">
              <a:rPr lang="en-US" smtClean="0"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A3FD8-D271-4540-8755-101BA36A35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hyperlink" Target="http://en.wikipedia.org/wiki/MySQL" TargetMode="External"/><Relationship Id="rId5" Type="http://schemas.openxmlformats.org/officeDocument/2006/relationships/hyperlink" Target="http://en.wikipedia.org/wiki/Content_management_system" TargetMode="External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Open_source" TargetMode="External"/><Relationship Id="rId3" Type="http://schemas.openxmlformats.org/officeDocument/2006/relationships/hyperlink" Target="http://en.wikipedia.org/wiki/PHP" TargetMode="External"/><Relationship Id="rId6" Type="http://schemas.openxmlformats.org/officeDocument/2006/relationships/hyperlink" Target="http://en.wikipedia.org/wiki/WordPress%23cite_note-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hyperlink" Target="http://www.wikepedia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ordpress.org" TargetMode="External"/><Relationship Id="rId3" Type="http://schemas.openxmlformats.org/officeDocument/2006/relationships/hyperlink" Target="http://www.joomlatutorials.com" TargetMode="External"/><Relationship Id="rId5" Type="http://schemas.openxmlformats.org/officeDocument/2006/relationships/hyperlink" Target="http://www.joomla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Joomla</a:t>
            </a:r>
            <a:r>
              <a:rPr lang="en-US" dirty="0" smtClean="0"/>
              <a:t> and </a:t>
            </a:r>
            <a:r>
              <a:rPr lang="en-US" dirty="0" err="1" smtClean="0"/>
              <a:t>Wordpress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Tyler Phillips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465" y="705612"/>
            <a:ext cx="4826000" cy="16891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Joomla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err="1"/>
              <a:t>Joomla</a:t>
            </a:r>
            <a:r>
              <a:rPr lang="en-US" sz="2400" dirty="0"/>
              <a:t> is an award-winning content management system (CMS), which enables you to build Web sites and powerful online applications. Many aspects, including its ease-of-use and extensibility, have made </a:t>
            </a:r>
            <a:r>
              <a:rPr lang="en-US" sz="2400" dirty="0" err="1"/>
              <a:t>Joomla</a:t>
            </a:r>
            <a:r>
              <a:rPr lang="en-US" sz="2400" dirty="0"/>
              <a:t> the most popular Web site software available. Best of all, </a:t>
            </a:r>
            <a:r>
              <a:rPr lang="en-US" sz="2400" dirty="0" err="1"/>
              <a:t>Joomla</a:t>
            </a:r>
            <a:r>
              <a:rPr lang="en-US" sz="2400" dirty="0"/>
              <a:t> is an open source solution that is freely available to everyone.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2964" y="4036157"/>
            <a:ext cx="2274920" cy="22749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Wordpress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300" b="1" dirty="0" err="1"/>
              <a:t>WordPress</a:t>
            </a:r>
            <a:r>
              <a:rPr lang="en-US" sz="2300" b="1" dirty="0"/>
              <a:t> is an </a:t>
            </a:r>
            <a:r>
              <a:rPr lang="en-US" sz="2300" dirty="0">
                <a:solidFill>
                  <a:srgbClr val="000000"/>
                </a:solidFill>
                <a:hlinkClick r:id="rId2"/>
              </a:rPr>
              <a:t>open source blog tool and publishing platform powered by </a:t>
            </a:r>
            <a:r>
              <a:rPr lang="en-US" sz="2300" dirty="0">
                <a:solidFill>
                  <a:srgbClr val="000000"/>
                </a:solidFill>
                <a:hlinkClick r:id="rId3"/>
              </a:rPr>
              <a:t>PHP and </a:t>
            </a:r>
            <a:r>
              <a:rPr lang="en-US" sz="2300" dirty="0">
                <a:solidFill>
                  <a:srgbClr val="000000"/>
                </a:solidFill>
                <a:hlinkClick r:id="rId4"/>
              </a:rPr>
              <a:t>MySQL. It's often customized into a </a:t>
            </a:r>
            <a:r>
              <a:rPr lang="en-US" sz="2300" dirty="0">
                <a:solidFill>
                  <a:srgbClr val="000000"/>
                </a:solidFill>
                <a:hlinkClick r:id="rId5"/>
              </a:rPr>
              <a:t>Content Management </a:t>
            </a:r>
            <a:r>
              <a:rPr lang="en-US" sz="2300" dirty="0" smtClean="0">
                <a:solidFill>
                  <a:srgbClr val="000000"/>
                </a:solidFill>
                <a:hlinkClick r:id="rId5"/>
              </a:rPr>
              <a:t>System</a:t>
            </a:r>
            <a:r>
              <a:rPr lang="en-US" sz="2300" dirty="0" smtClean="0">
                <a:solidFill>
                  <a:srgbClr val="000000"/>
                </a:solidFill>
                <a:hlinkClick r:id="rId6"/>
              </a:rPr>
              <a:t>. </a:t>
            </a:r>
            <a:r>
              <a:rPr lang="en-US" sz="2300" dirty="0">
                <a:solidFill>
                  <a:srgbClr val="000000"/>
                </a:solidFill>
                <a:hlinkClick r:id="rId6"/>
              </a:rPr>
              <a:t>It has many features including a plug-in architecture and a template system. WordPress is used by over 13% of the 1,000,000 biggest websites</a:t>
            </a:r>
            <a:r>
              <a:rPr lang="en-US" sz="2300" dirty="0" smtClean="0">
                <a:solidFill>
                  <a:srgbClr val="000000"/>
                </a:solidFill>
                <a:hlinkClick r:id="rId6"/>
              </a:rPr>
              <a:t>.</a:t>
            </a:r>
            <a:endParaRPr lang="en-US" sz="23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35918" y="3768824"/>
            <a:ext cx="3238500" cy="2514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Joomla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err="1" smtClean="0"/>
              <a:t>Joomla</a:t>
            </a:r>
            <a:r>
              <a:rPr lang="en-US" sz="2200" dirty="0" smtClean="0"/>
              <a:t> </a:t>
            </a:r>
            <a:r>
              <a:rPr lang="en-US" sz="2200" dirty="0"/>
              <a:t>is simple to install and try on your own computer, using tools available freely on the internet. One such is </a:t>
            </a:r>
            <a:r>
              <a:rPr lang="en-US" sz="2200" dirty="0" err="1"/>
              <a:t>Joomla</a:t>
            </a:r>
            <a:r>
              <a:rPr lang="en-US" sz="2200" dirty="0"/>
              <a:t> </a:t>
            </a:r>
            <a:r>
              <a:rPr lang="en-US" sz="2200" dirty="0" err="1"/>
              <a:t>Jumpbox</a:t>
            </a:r>
            <a:r>
              <a:rPr lang="en-US" sz="2200" dirty="0"/>
              <a:t> and </a:t>
            </a:r>
            <a:r>
              <a:rPr lang="en-US" sz="2200" dirty="0" err="1"/>
              <a:t>Virtualbox</a:t>
            </a:r>
            <a:r>
              <a:rPr lang="en-US" sz="2200" dirty="0"/>
              <a:t>. See how simple it is in the video below. New users as well as advanced developers will be interested.         The potentials of this are limitless...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2197" y="3832591"/>
            <a:ext cx="4236727" cy="889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Wordpress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WordPress</a:t>
            </a:r>
            <a:r>
              <a:rPr lang="en-US" dirty="0"/>
              <a:t> is web software you can use to create a beautiful website or blog. We like to say that </a:t>
            </a:r>
            <a:r>
              <a:rPr lang="en-US" dirty="0" err="1"/>
              <a:t>WordPress</a:t>
            </a:r>
            <a:r>
              <a:rPr lang="en-US" dirty="0"/>
              <a:t> is both free and priceless at the same time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7264" y="3560624"/>
            <a:ext cx="3352800" cy="24257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Would Like to create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Wordpress</a:t>
            </a:r>
            <a:r>
              <a:rPr lang="en-US" dirty="0" smtClean="0"/>
              <a:t> would be fun to try to create because I would like to learn how to create my own website and my own blogs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www.wordpress.org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www.joomlatutorials.com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www.wikepedia.org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www.joomla.org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276</Words>
  <Application>Microsoft Macintosh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Joomla and Wordpress</vt:lpstr>
      <vt:lpstr>Joomla</vt:lpstr>
      <vt:lpstr>Wordpress</vt:lpstr>
      <vt:lpstr>Joomla</vt:lpstr>
      <vt:lpstr>Wordpress</vt:lpstr>
      <vt:lpstr>Would Like to create</vt:lpstr>
      <vt:lpstr>Links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Joomla and Wordpress</dc:title>
  <dc:creator>HJ</dc:creator>
  <cp:lastModifiedBy>HJ</cp:lastModifiedBy>
  <cp:revision>1</cp:revision>
  <dcterms:created xsi:type="dcterms:W3CDTF">2011-04-26T19:13:24Z</dcterms:created>
  <dcterms:modified xsi:type="dcterms:W3CDTF">2011-04-26T19:26:17Z</dcterms:modified>
</cp:coreProperties>
</file>